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1" r:id="rId2"/>
    <p:sldId id="288" r:id="rId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FFF00"/>
    <a:srgbClr val="FF0000"/>
    <a:srgbClr val="FF6600"/>
    <a:srgbClr val="0000FF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5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F4681DB-47EE-441E-8814-3938DD8E95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9F95613-90BD-43C1-B08D-CE2CE831DD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9C8D9B3-8883-488A-B032-C9B16BB739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466C602-9B87-4BD1-94CB-08821E3B17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/>
              <a:t>Klik om de opmaakprofielen van de modeltekst te bewerken</a:t>
            </a:r>
          </a:p>
          <a:p>
            <a:pPr lvl="1"/>
            <a:r>
              <a:rPr lang="nl-NL" altLang="nl-NL" noProof="0"/>
              <a:t>Tweede niveau</a:t>
            </a:r>
          </a:p>
          <a:p>
            <a:pPr lvl="2"/>
            <a:r>
              <a:rPr lang="nl-NL" altLang="nl-NL" noProof="0"/>
              <a:t>Derde niveau</a:t>
            </a:r>
          </a:p>
          <a:p>
            <a:pPr lvl="3"/>
            <a:r>
              <a:rPr lang="nl-NL" altLang="nl-NL" noProof="0"/>
              <a:t>Vierde niveau</a:t>
            </a:r>
          </a:p>
          <a:p>
            <a:pPr lvl="4"/>
            <a:r>
              <a:rPr lang="nl-NL" altLang="nl-NL" noProof="0"/>
              <a:t>Vijfde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A609D43-BC9B-4533-974F-5CEBF86E44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8F85918-2B7F-4884-9982-9E8F2A11D7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40A0EC-974F-408E-BA82-A518D56245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6977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81FC677-447F-4703-AB5C-435F8FB9C8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03A68A-43E2-4941-A7EB-B6A54B4314E4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9580FB2-9C1F-46BF-9824-6F9F9199DB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D4803D4-BA1B-4A15-83E2-250CC4465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1133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F76685-CC5A-4BC6-9FCB-B220FF961F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898EC9-79F6-477E-A403-92FB98DC5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ACFF80-547A-4643-8607-1DEA92BDDB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F64A5-ACCF-4739-B0E8-E8757B9971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595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6BB7ED-1F50-405B-94AA-2A5E03629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F1677F-EBA5-4BDF-AADB-CBBFF2CC21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DD539-68F8-4244-A089-8DAC1F332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28F0F-50F1-41AF-877B-E462BE2AA48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002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6804EC-C7A3-4CFA-84B6-BA468244F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C65851-FD97-4E24-9E25-EC731CB526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4F13A3-9E15-48F9-90F2-EE5926ED1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2B8FD-7122-424E-9E6E-D25CFD07FE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990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A3476A-860C-4039-AE35-8427A4BDF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9A11A3-F8C2-4C8C-8F24-BCCEE6343A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95B106-9662-4A86-979D-E9E5FCBC2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906F-CFEB-4FF8-9BD1-6819C97731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656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A663C2-4B0B-443C-98AD-AB082C3350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EAECA9-0C16-4A17-97C8-7F2377ACE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509D8-9382-41F5-B77F-170129419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26D98-06DB-4A3A-B0CC-71C93C14F8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500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B26E09-F529-402F-B97A-F2EB8607C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DFC251-686C-47DB-968B-B053E3B5F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518941-D60C-4C90-802B-53CBFA3EDA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F9E26-C973-4897-A0E9-6010A1E603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647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6EFF57-C860-42B7-8F8F-362CA439D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D226BB-5149-42BF-B5F8-3C786C3C6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247404-462C-4674-845D-36D85ECF1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72008-2305-475F-AAD3-ACE7787AF2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28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9EA648-5E91-4A08-A909-156C1EAF3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28FFDD-5594-4DF7-86E6-8424C2C52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FA378A-3D23-46F8-86B9-736016B6E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4C99-03EF-487C-92B3-32B98A9D86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61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682140-183C-4E90-86E1-38762E3857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FBD58B-914C-4547-872B-BA7FF93702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EF6914-B785-4EE2-9A0B-EDA66E623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C480D-F525-4F8D-85AE-B247F604A7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03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AF143B-9904-4080-BDA7-FF6FF58E2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273E04-5A6C-46BB-83CD-EC0E54D87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241A7D-B54A-4EA0-82FD-6C6D3701A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B30BF-6056-4874-B132-28F923D00D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4259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C4C30B-CE57-47A4-8A53-EA52DE02E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0FF6D1-B4E1-4C6E-8E0E-C2AE2816D5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0BFDC8-2883-4D3C-9825-C1C426AB89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4EF4A-2A43-4693-84BB-F50E8EE916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916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C04104B-6FDB-4A6B-8365-F2A18027C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391DB2C-D0A4-4E72-A0D2-175961AA0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0E97E72-24FC-498F-8469-19559A31F5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88B5324-7DD1-4FFB-886B-5D1D137057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5BCD09-86A9-442A-BB9C-541D2BE903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BD21A57-8940-41B1-AFEE-D2E7D131CB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6C1C93-3EDB-9F06-B219-41F64F0023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Tafels oefenen </a:t>
            </a:r>
            <a:br>
              <a:rPr lang="nl-NL" dirty="0"/>
            </a:br>
            <a:r>
              <a:rPr lang="nl-NL" dirty="0"/>
              <a:t> tafel 6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100DA8-A198-D3C3-0B4C-5BC55CECE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133599"/>
          </a:xfrm>
        </p:spPr>
        <p:txBody>
          <a:bodyPr/>
          <a:lstStyle/>
          <a:p>
            <a:r>
              <a:rPr lang="nl-NL" dirty="0"/>
              <a:t>Klik op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Om te starten</a:t>
            </a:r>
          </a:p>
          <a:p>
            <a:r>
              <a:rPr lang="nl-NL" dirty="0"/>
              <a:t>Of druk op   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53D2043-839F-951B-0D74-4DDA98043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913" y="4293096"/>
            <a:ext cx="7887543" cy="936104"/>
          </a:xfrm>
          <a:prstGeom prst="rect">
            <a:avLst/>
          </a:prstGeom>
        </p:spPr>
      </p:pic>
      <p:sp>
        <p:nvSpPr>
          <p:cNvPr id="6" name="Ovaal 5">
            <a:extLst>
              <a:ext uri="{FF2B5EF4-FFF2-40B4-BE49-F238E27FC236}">
                <a16:creationId xmlns:a16="http://schemas.microsoft.com/office/drawing/2014/main" id="{A9F111B1-F0D0-3B2D-F686-A91F6651FA82}"/>
              </a:ext>
            </a:extLst>
          </p:cNvPr>
          <p:cNvSpPr/>
          <p:nvPr/>
        </p:nvSpPr>
        <p:spPr>
          <a:xfrm>
            <a:off x="4211960" y="4375895"/>
            <a:ext cx="864096" cy="853305"/>
          </a:xfrm>
          <a:prstGeom prst="ellipse">
            <a:avLst/>
          </a:prstGeom>
          <a:noFill/>
          <a:ln w="635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AAB79F6-A51F-308E-331F-CBBD17708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5588707"/>
            <a:ext cx="9525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0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2F2605BC-209B-46D3-9E64-B34C17EBA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0158D6F7-9CB6-4AF6-A9BA-B57736C9A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D431288B-30B5-413F-A37B-3C4936B45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70661" name="Text Box 5">
            <a:extLst>
              <a:ext uri="{FF2B5EF4-FFF2-40B4-BE49-F238E27FC236}">
                <a16:creationId xmlns:a16="http://schemas.microsoft.com/office/drawing/2014/main" id="{45FC0C99-3762-45F0-824E-C834956DF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18</a:t>
            </a:r>
          </a:p>
        </p:txBody>
      </p:sp>
      <p:sp>
        <p:nvSpPr>
          <p:cNvPr id="70662" name="Text Box 6">
            <a:extLst>
              <a:ext uri="{FF2B5EF4-FFF2-40B4-BE49-F238E27FC236}">
                <a16:creationId xmlns:a16="http://schemas.microsoft.com/office/drawing/2014/main" id="{46B6FDC5-23D8-46FB-898B-1AFA6CA82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70663" name="Text Box 7">
            <a:extLst>
              <a:ext uri="{FF2B5EF4-FFF2-40B4-BE49-F238E27FC236}">
                <a16:creationId xmlns:a16="http://schemas.microsoft.com/office/drawing/2014/main" id="{C6CBEDFB-086C-4D07-80BC-676C81545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</a:t>
            </a:r>
          </a:p>
        </p:txBody>
      </p:sp>
      <p:sp>
        <p:nvSpPr>
          <p:cNvPr id="70664" name="Text Box 8">
            <a:extLst>
              <a:ext uri="{FF2B5EF4-FFF2-40B4-BE49-F238E27FC236}">
                <a16:creationId xmlns:a16="http://schemas.microsoft.com/office/drawing/2014/main" id="{95D18449-970A-4677-94E3-353B8D212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70665" name="Text Box 9">
            <a:extLst>
              <a:ext uri="{FF2B5EF4-FFF2-40B4-BE49-F238E27FC236}">
                <a16:creationId xmlns:a16="http://schemas.microsoft.com/office/drawing/2014/main" id="{005194B4-6374-42B8-B946-8A059DBAA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42</a:t>
            </a:r>
          </a:p>
        </p:txBody>
      </p:sp>
      <p:sp>
        <p:nvSpPr>
          <p:cNvPr id="70666" name="Text Box 10">
            <a:extLst>
              <a:ext uri="{FF2B5EF4-FFF2-40B4-BE49-F238E27FC236}">
                <a16:creationId xmlns:a16="http://schemas.microsoft.com/office/drawing/2014/main" id="{EA9867A7-53B5-40C4-B2F5-E002DD602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48</a:t>
            </a:r>
          </a:p>
        </p:txBody>
      </p:sp>
      <p:sp>
        <p:nvSpPr>
          <p:cNvPr id="70667" name="Text Box 11">
            <a:extLst>
              <a:ext uri="{FF2B5EF4-FFF2-40B4-BE49-F238E27FC236}">
                <a16:creationId xmlns:a16="http://schemas.microsoft.com/office/drawing/2014/main" id="{6F98D4AF-DFE9-40DE-9E3B-9C07DAC1E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54</a:t>
            </a:r>
          </a:p>
        </p:txBody>
      </p:sp>
      <p:sp>
        <p:nvSpPr>
          <p:cNvPr id="70668" name="Text Box 12">
            <a:extLst>
              <a:ext uri="{FF2B5EF4-FFF2-40B4-BE49-F238E27FC236}">
                <a16:creationId xmlns:a16="http://schemas.microsoft.com/office/drawing/2014/main" id="{CDEC8973-FCCD-44EA-B0B5-E964B7D6F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880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70669" name="Text Box 13">
            <a:extLst>
              <a:ext uri="{FF2B5EF4-FFF2-40B4-BE49-F238E27FC236}">
                <a16:creationId xmlns:a16="http://schemas.microsoft.com/office/drawing/2014/main" id="{6A9D7093-7C84-416C-9077-907719B0F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0670" name="Text Box 14">
            <a:extLst>
              <a:ext uri="{FF2B5EF4-FFF2-40B4-BE49-F238E27FC236}">
                <a16:creationId xmlns:a16="http://schemas.microsoft.com/office/drawing/2014/main" id="{5E3A354D-7724-4AF9-AC50-49378ED51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0671" name="Text Box 15">
            <a:extLst>
              <a:ext uri="{FF2B5EF4-FFF2-40B4-BE49-F238E27FC236}">
                <a16:creationId xmlns:a16="http://schemas.microsoft.com/office/drawing/2014/main" id="{454F4A06-8333-49DE-BE9B-6044A92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0672" name="Text Box 16">
            <a:extLst>
              <a:ext uri="{FF2B5EF4-FFF2-40B4-BE49-F238E27FC236}">
                <a16:creationId xmlns:a16="http://schemas.microsoft.com/office/drawing/2014/main" id="{326F5432-A4E7-4C83-A6EA-12896B906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0673" name="Text Box 17">
            <a:extLst>
              <a:ext uri="{FF2B5EF4-FFF2-40B4-BE49-F238E27FC236}">
                <a16:creationId xmlns:a16="http://schemas.microsoft.com/office/drawing/2014/main" id="{D4C23DE1-3984-4411-98C2-C32E1B829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0674" name="Text Box 18">
            <a:extLst>
              <a:ext uri="{FF2B5EF4-FFF2-40B4-BE49-F238E27FC236}">
                <a16:creationId xmlns:a16="http://schemas.microsoft.com/office/drawing/2014/main" id="{246D694F-6699-4B6B-BC66-77EE3560F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0675" name="Text Box 19">
            <a:extLst>
              <a:ext uri="{FF2B5EF4-FFF2-40B4-BE49-F238E27FC236}">
                <a16:creationId xmlns:a16="http://schemas.microsoft.com/office/drawing/2014/main" id="{DF12ADAF-F04C-4CCD-918E-7D3651235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0676" name="Text Box 20">
            <a:extLst>
              <a:ext uri="{FF2B5EF4-FFF2-40B4-BE49-F238E27FC236}">
                <a16:creationId xmlns:a16="http://schemas.microsoft.com/office/drawing/2014/main" id="{C1F2E23D-0D0F-4DF4-BAE9-4ACD0DB8D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0677" name="Text Box 21">
            <a:extLst>
              <a:ext uri="{FF2B5EF4-FFF2-40B4-BE49-F238E27FC236}">
                <a16:creationId xmlns:a16="http://schemas.microsoft.com/office/drawing/2014/main" id="{1FCE1D45-6792-494E-9946-6A7F18582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0678" name="Text Box 22">
            <a:extLst>
              <a:ext uri="{FF2B5EF4-FFF2-40B4-BE49-F238E27FC236}">
                <a16:creationId xmlns:a16="http://schemas.microsoft.com/office/drawing/2014/main" id="{54273631-8CC5-4E7C-B007-471FD125F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0679" name="Text Box 23">
            <a:extLst>
              <a:ext uri="{FF2B5EF4-FFF2-40B4-BE49-F238E27FC236}">
                <a16:creationId xmlns:a16="http://schemas.microsoft.com/office/drawing/2014/main" id="{7F714317-DEC2-48F9-971C-77AC66B40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0680" name="Text Box 24">
            <a:extLst>
              <a:ext uri="{FF2B5EF4-FFF2-40B4-BE49-F238E27FC236}">
                <a16:creationId xmlns:a16="http://schemas.microsoft.com/office/drawing/2014/main" id="{1AA33AA8-A457-49B7-BCC8-AFA24D549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6</a:t>
            </a:r>
          </a:p>
        </p:txBody>
      </p:sp>
      <p:sp>
        <p:nvSpPr>
          <p:cNvPr id="70681" name="Text Box 25">
            <a:extLst>
              <a:ext uri="{FF2B5EF4-FFF2-40B4-BE49-F238E27FC236}">
                <a16:creationId xmlns:a16="http://schemas.microsoft.com/office/drawing/2014/main" id="{51F79B75-FAF4-439A-B5B6-205F8ECC8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0682" name="Text Box 26">
            <a:extLst>
              <a:ext uri="{FF2B5EF4-FFF2-40B4-BE49-F238E27FC236}">
                <a16:creationId xmlns:a16="http://schemas.microsoft.com/office/drawing/2014/main" id="{7218FAF8-ADA2-4073-9216-59A2DE7FA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0683" name="Text Box 27">
            <a:extLst>
              <a:ext uri="{FF2B5EF4-FFF2-40B4-BE49-F238E27FC236}">
                <a16:creationId xmlns:a16="http://schemas.microsoft.com/office/drawing/2014/main" id="{C4292EA7-1FAB-43C2-A06C-E6292A6F3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6</a:t>
            </a:r>
          </a:p>
        </p:txBody>
      </p:sp>
      <p:sp>
        <p:nvSpPr>
          <p:cNvPr id="70684" name="Text Box 28">
            <a:extLst>
              <a:ext uri="{FF2B5EF4-FFF2-40B4-BE49-F238E27FC236}">
                <a16:creationId xmlns:a16="http://schemas.microsoft.com/office/drawing/2014/main" id="{A355FB76-661F-43FC-A46F-89491B278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0685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12E16EE-CE8B-40E5-B4FB-5E47E5B17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0686" name="Text Box 30">
            <a:extLst>
              <a:ext uri="{FF2B5EF4-FFF2-40B4-BE49-F238E27FC236}">
                <a16:creationId xmlns:a16="http://schemas.microsoft.com/office/drawing/2014/main" id="{5FDB2665-C9D8-4221-804F-A52AF3630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87" name="Text Box 31">
            <a:extLst>
              <a:ext uri="{FF2B5EF4-FFF2-40B4-BE49-F238E27FC236}">
                <a16:creationId xmlns:a16="http://schemas.microsoft.com/office/drawing/2014/main" id="{AE4C6C21-26B9-4763-B0A7-BED5E10B9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88" name="Text Box 32">
            <a:extLst>
              <a:ext uri="{FF2B5EF4-FFF2-40B4-BE49-F238E27FC236}">
                <a16:creationId xmlns:a16="http://schemas.microsoft.com/office/drawing/2014/main" id="{B3F15BC4-EB95-4262-AB0F-BE8993686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89" name="Text Box 33">
            <a:extLst>
              <a:ext uri="{FF2B5EF4-FFF2-40B4-BE49-F238E27FC236}">
                <a16:creationId xmlns:a16="http://schemas.microsoft.com/office/drawing/2014/main" id="{69E8640F-872E-44E9-AB29-1DFABF3AB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0" name="Text Box 34">
            <a:extLst>
              <a:ext uri="{FF2B5EF4-FFF2-40B4-BE49-F238E27FC236}">
                <a16:creationId xmlns:a16="http://schemas.microsoft.com/office/drawing/2014/main" id="{BBA14AE5-C162-4F0F-A2A0-9B33C117F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1" name="Text Box 35">
            <a:extLst>
              <a:ext uri="{FF2B5EF4-FFF2-40B4-BE49-F238E27FC236}">
                <a16:creationId xmlns:a16="http://schemas.microsoft.com/office/drawing/2014/main" id="{5281773B-E85D-45FB-A2BC-DF12AFD1E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2" name="Text Box 36">
            <a:extLst>
              <a:ext uri="{FF2B5EF4-FFF2-40B4-BE49-F238E27FC236}">
                <a16:creationId xmlns:a16="http://schemas.microsoft.com/office/drawing/2014/main" id="{CA420350-D65C-4BAB-96DF-722D644A8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3" name="Text Box 37">
            <a:extLst>
              <a:ext uri="{FF2B5EF4-FFF2-40B4-BE49-F238E27FC236}">
                <a16:creationId xmlns:a16="http://schemas.microsoft.com/office/drawing/2014/main" id="{7E61801D-766F-48C5-809B-B29BB7766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4" name="Text Box 38">
            <a:extLst>
              <a:ext uri="{FF2B5EF4-FFF2-40B4-BE49-F238E27FC236}">
                <a16:creationId xmlns:a16="http://schemas.microsoft.com/office/drawing/2014/main" id="{5BBC34CF-BCB1-4A94-B3F1-D8D50A9D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5" name="Text Box 39">
            <a:extLst>
              <a:ext uri="{FF2B5EF4-FFF2-40B4-BE49-F238E27FC236}">
                <a16:creationId xmlns:a16="http://schemas.microsoft.com/office/drawing/2014/main" id="{E659DD4F-35C4-4D46-B164-9DE1EB554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6" name="Text Box 40">
            <a:extLst>
              <a:ext uri="{FF2B5EF4-FFF2-40B4-BE49-F238E27FC236}">
                <a16:creationId xmlns:a16="http://schemas.microsoft.com/office/drawing/2014/main" id="{B33BB334-EA3D-4C25-96A5-45B9EE77E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7" name="Oval 41">
            <a:extLst>
              <a:ext uri="{FF2B5EF4-FFF2-40B4-BE49-F238E27FC236}">
                <a16:creationId xmlns:a16="http://schemas.microsoft.com/office/drawing/2014/main" id="{62F081A3-D9F0-41B4-B94D-B612209A9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698" name="Oval 42">
            <a:extLst>
              <a:ext uri="{FF2B5EF4-FFF2-40B4-BE49-F238E27FC236}">
                <a16:creationId xmlns:a16="http://schemas.microsoft.com/office/drawing/2014/main" id="{E2A44F5C-E522-43C8-A63A-85A0B338C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699" name="Oval 43">
            <a:extLst>
              <a:ext uri="{FF2B5EF4-FFF2-40B4-BE49-F238E27FC236}">
                <a16:creationId xmlns:a16="http://schemas.microsoft.com/office/drawing/2014/main" id="{B93183C7-29F2-4421-A1AF-78540E59F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0" name="Oval 44">
            <a:extLst>
              <a:ext uri="{FF2B5EF4-FFF2-40B4-BE49-F238E27FC236}">
                <a16:creationId xmlns:a16="http://schemas.microsoft.com/office/drawing/2014/main" id="{A7997E0F-93A8-4B6E-893E-E5B646411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1" name="Oval 45">
            <a:extLst>
              <a:ext uri="{FF2B5EF4-FFF2-40B4-BE49-F238E27FC236}">
                <a16:creationId xmlns:a16="http://schemas.microsoft.com/office/drawing/2014/main" id="{BC70BB15-9D65-4DF3-A3A8-21D69B93E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2" name="Oval 46">
            <a:extLst>
              <a:ext uri="{FF2B5EF4-FFF2-40B4-BE49-F238E27FC236}">
                <a16:creationId xmlns:a16="http://schemas.microsoft.com/office/drawing/2014/main" id="{E28A73E2-4BB2-4AC6-9FAC-B9F03F510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3" name="Oval 47">
            <a:extLst>
              <a:ext uri="{FF2B5EF4-FFF2-40B4-BE49-F238E27FC236}">
                <a16:creationId xmlns:a16="http://schemas.microsoft.com/office/drawing/2014/main" id="{2A70D479-1906-4ACF-95E3-9E42169DF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4" name="Oval 48">
            <a:extLst>
              <a:ext uri="{FF2B5EF4-FFF2-40B4-BE49-F238E27FC236}">
                <a16:creationId xmlns:a16="http://schemas.microsoft.com/office/drawing/2014/main" id="{E3B80F43-AF36-47F5-865A-6AFBADF62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5" name="Oval 49">
            <a:extLst>
              <a:ext uri="{FF2B5EF4-FFF2-40B4-BE49-F238E27FC236}">
                <a16:creationId xmlns:a16="http://schemas.microsoft.com/office/drawing/2014/main" id="{CF4BA799-7033-45A8-BCA2-4CF8D4300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6" name="Oval 50">
            <a:extLst>
              <a:ext uri="{FF2B5EF4-FFF2-40B4-BE49-F238E27FC236}">
                <a16:creationId xmlns:a16="http://schemas.microsoft.com/office/drawing/2014/main" id="{4D7AB033-83AD-489D-A40E-A467614F7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7" name="Oval 51">
            <a:extLst>
              <a:ext uri="{FF2B5EF4-FFF2-40B4-BE49-F238E27FC236}">
                <a16:creationId xmlns:a16="http://schemas.microsoft.com/office/drawing/2014/main" id="{9B7EC5C1-6983-42FC-9D83-A63E19D6E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8" name="Line 52">
            <a:extLst>
              <a:ext uri="{FF2B5EF4-FFF2-40B4-BE49-F238E27FC236}">
                <a16:creationId xmlns:a16="http://schemas.microsoft.com/office/drawing/2014/main" id="{CA82226A-E976-4114-939D-9D653ED20F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0709" name="Text Box 53">
            <a:extLst>
              <a:ext uri="{FF2B5EF4-FFF2-40B4-BE49-F238E27FC236}">
                <a16:creationId xmlns:a16="http://schemas.microsoft.com/office/drawing/2014/main" id="{98AEF257-8B8F-4EE5-975D-62DCBDA39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0710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3B62918-993F-48A0-B567-740264410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0711" name="Line 55">
            <a:extLst>
              <a:ext uri="{FF2B5EF4-FFF2-40B4-BE49-F238E27FC236}">
                <a16:creationId xmlns:a16="http://schemas.microsoft.com/office/drawing/2014/main" id="{F64F5D95-1AA6-4766-969C-30A55075C1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06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06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06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06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06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06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06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06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06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84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06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9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0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98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06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99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0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0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07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1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07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07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3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07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4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07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5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0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6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0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7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0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85"/>
                  </p:tgtEl>
                </p:cond>
              </p:nextCondLst>
            </p:seq>
          </p:childTnLst>
        </p:cTn>
      </p:par>
    </p:tnLst>
    <p:bldLst>
      <p:bldP spid="70658" grpId="0" animBg="1"/>
      <p:bldP spid="70658" grpId="1" animBg="1"/>
      <p:bldP spid="70658" grpId="2" animBg="1"/>
      <p:bldP spid="70659" grpId="0" animBg="1"/>
      <p:bldP spid="70659" grpId="1" animBg="1"/>
      <p:bldP spid="70659" grpId="2" animBg="1"/>
      <p:bldP spid="70660" grpId="0" animBg="1"/>
      <p:bldP spid="70660" grpId="1" animBg="1"/>
      <p:bldP spid="70660" grpId="2" animBg="1"/>
      <p:bldP spid="70661" grpId="0" animBg="1"/>
      <p:bldP spid="70661" grpId="1" animBg="1"/>
      <p:bldP spid="70661" grpId="2" animBg="1"/>
      <p:bldP spid="70662" grpId="0" animBg="1"/>
      <p:bldP spid="70662" grpId="1" animBg="1"/>
      <p:bldP spid="70662" grpId="2" animBg="1"/>
      <p:bldP spid="70663" grpId="0" animBg="1"/>
      <p:bldP spid="70663" grpId="1" animBg="1"/>
      <p:bldP spid="70663" grpId="2" animBg="1"/>
      <p:bldP spid="70664" grpId="0" animBg="1"/>
      <p:bldP spid="70664" grpId="1" animBg="1"/>
      <p:bldP spid="70664" grpId="2" animBg="1"/>
      <p:bldP spid="70665" grpId="0" animBg="1"/>
      <p:bldP spid="70665" grpId="1" animBg="1"/>
      <p:bldP spid="70665" grpId="2" animBg="1"/>
      <p:bldP spid="70666" grpId="0" animBg="1"/>
      <p:bldP spid="70666" grpId="1" animBg="1"/>
      <p:bldP spid="70666" grpId="2" animBg="1"/>
      <p:bldP spid="70667" grpId="0" animBg="1"/>
      <p:bldP spid="70667" grpId="1" animBg="1"/>
      <p:bldP spid="70667" grpId="2" animBg="1"/>
      <p:bldP spid="70668" grpId="0" animBg="1"/>
      <p:bldP spid="70668" grpId="1" animBg="1"/>
      <p:bldP spid="70668" grpId="2" animBg="1"/>
      <p:bldP spid="70680" grpId="0" animBg="1"/>
      <p:bldP spid="70681" grpId="0" animBg="1"/>
      <p:bldP spid="70681" grpId="1" animBg="1"/>
      <p:bldP spid="70682" grpId="0" animBg="1"/>
      <p:bldP spid="70682" grpId="1" animBg="1"/>
      <p:bldP spid="70683" grpId="0" animBg="1"/>
      <p:bldP spid="70683" grpId="1" animBg="1"/>
      <p:bldP spid="70684" grpId="0" animBg="1"/>
      <p:bldP spid="70684" grpId="1" animBg="1"/>
      <p:bldP spid="70709" grpId="0" animBg="1"/>
      <p:bldP spid="70709" grpId="1" animBg="1"/>
      <p:bldP spid="70710" grpId="0" animBg="1"/>
      <p:bldP spid="70710" grpId="1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115</Words>
  <Application>Microsoft Office PowerPoint</Application>
  <PresentationFormat>Diavoorstelling (4:3)</PresentationFormat>
  <Paragraphs>56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4" baseType="lpstr">
      <vt:lpstr>Arial</vt:lpstr>
      <vt:lpstr>Standaardontwerp</vt:lpstr>
      <vt:lpstr>Tafels oefenen   tafel 6</vt:lpstr>
      <vt:lpstr>PowerPoint-presentatie</vt:lpstr>
    </vt:vector>
  </TitlesOfParts>
  <Company>Thuis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School</dc:creator>
  <cp:lastModifiedBy>Harrie Meinen | De Kardoen</cp:lastModifiedBy>
  <cp:revision>54</cp:revision>
  <dcterms:created xsi:type="dcterms:W3CDTF">2008-08-13T19:56:57Z</dcterms:created>
  <dcterms:modified xsi:type="dcterms:W3CDTF">2022-07-24T14:39:34Z</dcterms:modified>
  <cp:contentStatus/>
</cp:coreProperties>
</file>